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5" r:id="rId3"/>
    <p:sldId id="301" r:id="rId4"/>
    <p:sldId id="290" r:id="rId5"/>
    <p:sldId id="291" r:id="rId6"/>
    <p:sldId id="304" r:id="rId7"/>
    <p:sldId id="287" r:id="rId8"/>
    <p:sldId id="305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ới Thị Minh Phương" initials="TTMP" lastIdx="1" clrIdx="0">
    <p:extLst>
      <p:ext uri="{19B8F6BF-5375-455C-9EA6-DF929625EA0E}">
        <p15:presenceInfo xmlns:p15="http://schemas.microsoft.com/office/powerpoint/2012/main" userId="fd4005ea9b9b6d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33CC"/>
    <a:srgbClr val="33CC33"/>
    <a:srgbClr val="FC5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4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572C-7B3E-4F6E-AFE8-FD270BD9277B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F54F-CB25-418A-B6CF-3CDC65C9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Hôm</a:t>
            </a:r>
            <a:r>
              <a:rPr lang="en-US" baseline="0" smtClean="0"/>
              <a:t> </a:t>
            </a:r>
            <a:r>
              <a:rPr lang="en-US" baseline="0" err="1" smtClean="0"/>
              <a:t>trc</a:t>
            </a:r>
            <a:r>
              <a:rPr lang="en-US" baseline="0" smtClean="0"/>
              <a:t> </a:t>
            </a:r>
            <a:r>
              <a:rPr lang="en-US" baseline="0" err="1" smtClean="0"/>
              <a:t>các</a:t>
            </a:r>
            <a:r>
              <a:rPr lang="en-US" baseline="0" smtClean="0"/>
              <a:t> e </a:t>
            </a:r>
            <a:r>
              <a:rPr lang="en-US" baseline="0" err="1" smtClean="0"/>
              <a:t>học</a:t>
            </a:r>
            <a:r>
              <a:rPr lang="en-US" baseline="0" smtClean="0"/>
              <a:t> </a:t>
            </a:r>
            <a:r>
              <a:rPr lang="en-US" baseline="0" err="1" smtClean="0"/>
              <a:t>bài</a:t>
            </a:r>
            <a:r>
              <a:rPr lang="en-US" baseline="0" smtClean="0"/>
              <a:t> </a:t>
            </a:r>
            <a:r>
              <a:rPr lang="en-US" baseline="0" err="1" smtClean="0"/>
              <a:t>gì</a:t>
            </a:r>
            <a:r>
              <a:rPr lang="en-US" baseline="0" smtClean="0"/>
              <a:t> ???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AF54F-CB25-418A-B6CF-3CDC65C9AE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6000">
              <a:schemeClr val="bg1"/>
            </a:gs>
            <a:gs pos="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500-D727-48BE-9F68-60F530CF471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0" y="2286000"/>
            <a:ext cx="8534400" cy="175432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CHÀO MỪNG QUÝ </a:t>
            </a:r>
            <a:r>
              <a:rPr lang="en-US" sz="5400" b="1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THẦY </a:t>
            </a:r>
            <a:r>
              <a:rPr lang="en-US" sz="5400" b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CÔ GIÁO ĐẾN DỰ GIỜ THĂM LỚP 5</a:t>
            </a:r>
            <a:endParaRPr lang="en-US" sz="5400" b="1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rkisim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494" y="5867400"/>
            <a:ext cx="534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Bích Loan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82251"/>
            <a:ext cx="8255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HUYỆN THAN UYÊN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THỊ TRẤN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34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smtClean="0">
                <a:solidFill>
                  <a:srgbClr val="FF0000"/>
                </a:solidFill>
                <a:latin typeface="+mj-lt"/>
              </a:rPr>
              <a:t>TRÒ CHƠI “AI NHANH HƠN”</a:t>
            </a:r>
            <a:endParaRPr lang="vi-VN" sz="4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914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6" name="Hexagon 5">
            <a:hlinkClick r:id="rId3" action="ppaction://hlinksldjump"/>
          </p:cNvPr>
          <p:cNvSpPr/>
          <p:nvPr/>
        </p:nvSpPr>
        <p:spPr>
          <a:xfrm>
            <a:off x="3581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7" name="Hexagon 6">
            <a:hlinkClick r:id="rId4" action="ppaction://hlinksldjump"/>
          </p:cNvPr>
          <p:cNvSpPr/>
          <p:nvPr/>
        </p:nvSpPr>
        <p:spPr>
          <a:xfrm>
            <a:off x="6248400" y="2057400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8382000" y="6324600"/>
            <a:ext cx="533400" cy="4572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/>
          <p:cNvSpPr txBox="1"/>
          <p:nvPr/>
        </p:nvSpPr>
        <p:spPr>
          <a:xfrm>
            <a:off x="838200" y="1662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1. Để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tạo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trang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mẫu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ta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làm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như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thế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?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da1"/>
          <p:cNvSpPr txBox="1"/>
          <p:nvPr/>
        </p:nvSpPr>
        <p:spPr>
          <a:xfrm>
            <a:off x="838200" y="2424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Insert – Master</a:t>
            </a:r>
            <a:endParaRPr lang="vi-VN" sz="2800">
              <a:latin typeface="+mj-lt"/>
            </a:endParaRPr>
          </a:p>
        </p:txBody>
      </p:sp>
      <p:sp>
        <p:nvSpPr>
          <p:cNvPr id="4" name="da4"/>
          <p:cNvSpPr txBox="1"/>
          <p:nvPr/>
        </p:nvSpPr>
        <p:spPr>
          <a:xfrm>
            <a:off x="841420" y="49395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Format 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5" name="da3"/>
          <p:cNvSpPr txBox="1"/>
          <p:nvPr/>
        </p:nvSpPr>
        <p:spPr>
          <a:xfrm>
            <a:off x="762000" y="409539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C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Insert</a:t>
            </a:r>
            <a:r>
              <a:rPr lang="vi-VN" sz="2800">
                <a:latin typeface="+mj-lt"/>
              </a:rPr>
              <a:t> </a:t>
            </a:r>
            <a:r>
              <a:rPr lang="vi-VN" sz="2800" smtClean="0">
                <a:latin typeface="+mj-lt"/>
              </a:rPr>
              <a:t>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6" name="da2"/>
          <p:cNvSpPr txBox="1"/>
          <p:nvPr/>
        </p:nvSpPr>
        <p:spPr>
          <a:xfrm>
            <a:off x="838200" y="326903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View – </a:t>
            </a:r>
            <a:r>
              <a:rPr lang="vi-VN" sz="2800" err="1" smtClean="0">
                <a:latin typeface="+mj-lt"/>
              </a:rPr>
              <a:t>Slide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81876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c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0" y="3065540"/>
            <a:ext cx="1159210" cy="869407"/>
          </a:xfrm>
          <a:prstGeom prst="rect">
            <a:avLst/>
          </a:prstGeom>
        </p:spPr>
      </p:pic>
      <p:pic>
        <p:nvPicPr>
          <p:cNvPr id="14" name="k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7171"/>
            <a:ext cx="1047750" cy="722948"/>
          </a:xfrm>
          <a:prstGeom prst="rect">
            <a:avLst/>
          </a:prstGeom>
        </p:spPr>
      </p:pic>
      <p:pic>
        <p:nvPicPr>
          <p:cNvPr id="15" name="k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04" y="4056119"/>
            <a:ext cx="1047750" cy="722948"/>
          </a:xfrm>
          <a:prstGeom prst="rect">
            <a:avLst/>
          </a:prstGeom>
        </p:spPr>
      </p:pic>
      <p:pic>
        <p:nvPicPr>
          <p:cNvPr id="16" name="k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39652"/>
            <a:ext cx="1047750" cy="7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659" y="12787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2. Sau khi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đã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chọn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nội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dung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thể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điều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chỉnh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?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7382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859" y="2283232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A. Tiêu </a:t>
            </a:r>
            <a:r>
              <a:rPr lang="vi-VN" sz="2800" err="1" smtClean="0">
                <a:latin typeface="+mj-lt"/>
              </a:rPr>
              <a:t>đề</a:t>
            </a:r>
            <a:r>
              <a:rPr lang="vi-VN" sz="2800" smtClean="0">
                <a:latin typeface="+mj-lt"/>
              </a:rPr>
              <a:t>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38179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Nội</a:t>
            </a:r>
            <a:r>
              <a:rPr lang="vi-VN" sz="2800" smtClean="0">
                <a:latin typeface="+mj-lt"/>
              </a:rPr>
              <a:t> dung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07" y="3992705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thông tin ở </a:t>
            </a:r>
            <a:r>
              <a:rPr lang="vi-VN" sz="2800" err="1" smtClean="0">
                <a:latin typeface="+mj-lt"/>
              </a:rPr>
              <a:t>cuối</a:t>
            </a:r>
            <a:r>
              <a:rPr lang="vi-VN" sz="2800" smtClean="0">
                <a:latin typeface="+mj-lt"/>
              </a:rPr>
              <a:t> trang: </a:t>
            </a:r>
            <a:r>
              <a:rPr lang="vi-VN" sz="2800" err="1" smtClean="0">
                <a:latin typeface="+mj-lt"/>
              </a:rPr>
              <a:t>số</a:t>
            </a:r>
            <a:r>
              <a:rPr lang="vi-VN" sz="2800" smtClean="0">
                <a:latin typeface="+mj-lt"/>
              </a:rPr>
              <a:t> trang, </a:t>
            </a:r>
            <a:r>
              <a:rPr lang="vi-VN" sz="2800" err="1" smtClean="0">
                <a:latin typeface="+mj-lt"/>
              </a:rPr>
              <a:t>ngày</a:t>
            </a:r>
            <a:r>
              <a:rPr lang="vi-VN" sz="2800" smtClean="0">
                <a:latin typeface="+mj-lt"/>
              </a:rPr>
              <a:t>, </a:t>
            </a:r>
            <a:r>
              <a:rPr lang="vi-VN" sz="2800" err="1" smtClean="0">
                <a:latin typeface="+mj-lt"/>
              </a:rPr>
              <a:t>tháng</a:t>
            </a:r>
            <a:r>
              <a:rPr lang="vi-VN" sz="2800" smtClean="0">
                <a:latin typeface="+mj-lt"/>
              </a:rPr>
              <a:t>…</a:t>
            </a:r>
            <a:endParaRPr lang="vi-VN" sz="28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8634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Tiêu đề trang trình chiếu, nội dung trang trình chiếu, các thông tin ở cuối trang: số trang, ngày, tháng…</a:t>
            </a:r>
            <a:endParaRPr lang="vi-VN" sz="2800">
              <a:latin typeface="+mj-lt"/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72500" y="6277970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971"/>
            <a:ext cx="1263649" cy="94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" y="2195440"/>
            <a:ext cx="1115768" cy="76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107172"/>
            <a:ext cx="1115768" cy="769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919785"/>
            <a:ext cx="1115768" cy="7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835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3. Lợi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ích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công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cụ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6367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Là</a:t>
            </a:r>
            <a:r>
              <a:rPr lang="vi-VN" sz="2800">
                <a:latin typeface="+mj-lt"/>
              </a:rPr>
              <a:t> công </a:t>
            </a:r>
            <a:r>
              <a:rPr lang="vi-VN" sz="2800" err="1" smtClean="0">
                <a:latin typeface="+mj-lt"/>
              </a:rPr>
              <a:t>cụ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hữu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hiệu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cho </a:t>
            </a:r>
            <a:r>
              <a:rPr lang="vi-VN" sz="2800" err="1" smtClean="0">
                <a:latin typeface="+mj-lt"/>
              </a:rPr>
              <a:t>thiết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kế</a:t>
            </a:r>
            <a:r>
              <a:rPr lang="vi-VN" sz="2800">
                <a:latin typeface="+mj-lt"/>
              </a:rPr>
              <a:t> 1 </a:t>
            </a:r>
            <a:r>
              <a:rPr lang="vi-VN" sz="2800" err="1" smtClean="0">
                <a:latin typeface="+mj-lt"/>
              </a:rPr>
              <a:t>lần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3444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Tiết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kiệm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thời</a:t>
            </a:r>
            <a:r>
              <a:rPr lang="vi-VN" sz="2800" smtClean="0">
                <a:latin typeface="+mj-lt"/>
              </a:rPr>
              <a:t> gian</a:t>
            </a:r>
            <a:endParaRPr lang="vi-VN" sz="280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58489"/>
            <a:ext cx="795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>
                <a:latin typeface="+mj-lt"/>
              </a:rPr>
              <a:t>Thao </a:t>
            </a:r>
            <a:r>
              <a:rPr lang="vi-VN" sz="2800" err="1" smtClean="0">
                <a:latin typeface="+mj-lt"/>
              </a:rPr>
              <a:t>tác</a:t>
            </a:r>
            <a:r>
              <a:rPr lang="vi-VN" sz="2800" smtClean="0">
                <a:latin typeface="+mj-lt"/>
              </a:rPr>
              <a:t> nhanh </a:t>
            </a:r>
            <a:r>
              <a:rPr lang="vi-VN" sz="2800">
                <a:latin typeface="+mj-lt"/>
              </a:rPr>
              <a:t>trong </a:t>
            </a:r>
            <a:r>
              <a:rPr lang="vi-VN" sz="2800" smtClean="0">
                <a:latin typeface="+mj-lt"/>
              </a:rPr>
              <a:t>việc trình bày các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r>
              <a:rPr lang="vi-VN" sz="2800"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0580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Là công cụ hữu hiệu cho thiết kế 1 lần các trang trình chiếu; Tiết kiệm thời gian; Thao tác nhanh trong việc trình bày các trang trình chiếu.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620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10600" y="6268792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2035060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oacuo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769"/>
            <a:ext cx="129698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3155824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" y="5564188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223897"/>
            <a:ext cx="8988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2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32: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THÔNG SỐ CHUNG CHO CÁC TRANG TRÌNH CHIẾU (tiết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3048000"/>
            <a:ext cx="8455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smtClean="0">
                <a:latin typeface="+mj-lt"/>
              </a:rPr>
              <a:t>B. HOẠT ĐỘNG THỰC HÀNH</a:t>
            </a:r>
          </a:p>
          <a:p>
            <a:pPr algn="ctr"/>
            <a:r>
              <a:rPr lang="vi-VN" sz="3600" smtClean="0">
                <a:latin typeface="+mj-lt"/>
              </a:rPr>
              <a:t>Thực hành theo yêu cầu SGK </a:t>
            </a:r>
          </a:p>
          <a:p>
            <a:pPr algn="ctr"/>
            <a:endParaRPr lang="vi-VN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6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586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+mj-lt"/>
                <a:cs typeface="Times New Roman" panose="02020603050405020304" pitchFamily="18" charset="0"/>
              </a:rPr>
              <a:t>HOẠT ĐỘNG ỨNG DỤNG, MỞ RỘNG</a:t>
            </a:r>
          </a:p>
          <a:p>
            <a:pPr algn="ctr"/>
            <a:r>
              <a:rPr lang="vi-VN" sz="2800" b="1" smtClean="0">
                <a:latin typeface="+mj-lt"/>
              </a:rPr>
              <a:t>Thực hành theo yêu cầu SGK </a:t>
            </a:r>
          </a:p>
          <a:p>
            <a:pPr algn="just"/>
            <a:endParaRPr lang="vi-VN" sz="2800" b="1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Action Button: Beginning 1">
            <a:hlinkClick r:id="rId2" action="ppaction://hlinksldjump" highlightClick="1"/>
          </p:cNvPr>
          <p:cNvSpPr/>
          <p:nvPr/>
        </p:nvSpPr>
        <p:spPr>
          <a:xfrm>
            <a:off x="8001000" y="6477000"/>
            <a:ext cx="6858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1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865" y="3244334"/>
            <a:ext cx="7236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smtClean="0">
                <a:solidFill>
                  <a:srgbClr val="FF0000"/>
                </a:solidFill>
                <a:latin typeface="+mj-lt"/>
              </a:rPr>
              <a:t>HỌC SINH ĐỌC GHI NHỚ SGK</a:t>
            </a:r>
            <a:endParaRPr lang="vi-VN" sz="40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5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hình nền powerpoint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" y="-121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ết quả hình ảnh cho tạm biệt hoạt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53000"/>
            <a:ext cx="22097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ết quả hình ảnh cho tạm biệt hoạt h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4724400"/>
            <a:ext cx="4267200" cy="21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2" y="5984038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41" y="6028034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49" y="6028486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28" y="6072482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5" y="6013066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14" y="6057062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9556" y="1703238"/>
            <a:ext cx="9502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CHÚC CÁC THẦY CÔ SỨC KHỎE, THÀNH ĐẠT!</a:t>
            </a:r>
          </a:p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34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342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Narkisim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May00</cp:lastModifiedBy>
  <cp:revision>320</cp:revision>
  <dcterms:created xsi:type="dcterms:W3CDTF">2017-11-25T01:00:22Z</dcterms:created>
  <dcterms:modified xsi:type="dcterms:W3CDTF">2020-12-21T09:30:18Z</dcterms:modified>
</cp:coreProperties>
</file>